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2" r:id="rId3"/>
    <p:sldId id="373" r:id="rId4"/>
    <p:sldId id="359" r:id="rId5"/>
    <p:sldId id="377" r:id="rId6"/>
    <p:sldId id="374" r:id="rId7"/>
    <p:sldId id="360" r:id="rId8"/>
    <p:sldId id="362" r:id="rId9"/>
    <p:sldId id="331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5" r:id="rId21"/>
    <p:sldId id="3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BD910A-5807-9147-A71B-594A9EF32642}">
          <p14:sldIdLst>
            <p14:sldId id="256"/>
            <p14:sldId id="302"/>
            <p14:sldId id="373"/>
            <p14:sldId id="359"/>
            <p14:sldId id="377"/>
            <p14:sldId id="374"/>
            <p14:sldId id="360"/>
            <p14:sldId id="362"/>
            <p14:sldId id="331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78801"/>
  </p:normalViewPr>
  <p:slideViewPr>
    <p:cSldViewPr snapToGrid="0" snapToObjects="1">
      <p:cViewPr varScale="1">
        <p:scale>
          <a:sx n="69" d="100"/>
          <a:sy n="69" d="100"/>
        </p:scale>
        <p:origin x="1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IU" userId="d0d7abe7-578f-4523-acec-00212c987c81" providerId="ADAL" clId="{75E2773E-1AC4-8F48-9D0A-40832E0EB182}"/>
    <pc:docChg chg="undo redo custSel addSld delSld modSld">
      <pc:chgData name="Xin LIU" userId="d0d7abe7-578f-4523-acec-00212c987c81" providerId="ADAL" clId="{75E2773E-1AC4-8F48-9D0A-40832E0EB182}" dt="2019-02-14T02:53:28.370" v="4187" actId="207"/>
      <pc:docMkLst>
        <pc:docMk/>
      </pc:docMkLst>
      <pc:sldChg chg="delSp modSp add">
        <pc:chgData name="Xin LIU" userId="d0d7abe7-578f-4523-acec-00212c987c81" providerId="ADAL" clId="{75E2773E-1AC4-8F48-9D0A-40832E0EB182}" dt="2019-02-14T02:49:57.161" v="4183" actId="478"/>
        <pc:sldMkLst>
          <pc:docMk/>
          <pc:sldMk cId="1726477648" sldId="256"/>
        </pc:sldMkLst>
        <pc:spChg chg="mod">
          <ac:chgData name="Xin LIU" userId="d0d7abe7-578f-4523-acec-00212c987c81" providerId="ADAL" clId="{75E2773E-1AC4-8F48-9D0A-40832E0EB182}" dt="2019-02-14T02:49:10.967" v="4182" actId="20577"/>
          <ac:spMkLst>
            <pc:docMk/>
            <pc:sldMk cId="1726477648" sldId="256"/>
            <ac:spMk id="3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4T02:49:57.161" v="4183" actId="478"/>
          <ac:spMkLst>
            <pc:docMk/>
            <pc:sldMk cId="1726477648" sldId="256"/>
            <ac:spMk id="5" creationId="{00000000-0000-0000-0000-000000000000}"/>
          </ac:spMkLst>
        </pc:spChg>
      </pc:sldChg>
      <pc:sldChg chg="addSp delSp modSp add modTransition modAnim">
        <pc:chgData name="Xin LIU" userId="d0d7abe7-578f-4523-acec-00212c987c81" providerId="ADAL" clId="{75E2773E-1AC4-8F48-9D0A-40832E0EB182}" dt="2019-02-13T14:14:35.642" v="2983" actId="1076"/>
        <pc:sldMkLst>
          <pc:docMk/>
          <pc:sldMk cId="1198425932" sldId="299"/>
        </pc:sldMkLst>
        <pc:spChg chg="mod">
          <ac:chgData name="Xin LIU" userId="d0d7abe7-578f-4523-acec-00212c987c81" providerId="ADAL" clId="{75E2773E-1AC4-8F48-9D0A-40832E0EB182}" dt="2019-02-13T12:48:42.532" v="266" actId="20577"/>
          <ac:spMkLst>
            <pc:docMk/>
            <pc:sldMk cId="1198425932" sldId="29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2:44:01.824" v="58" actId="27636"/>
          <ac:spMkLst>
            <pc:docMk/>
            <pc:sldMk cId="1198425932" sldId="299"/>
            <ac:spMk id="3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4:35.642" v="2983" actId="1076"/>
          <ac:spMkLst>
            <pc:docMk/>
            <pc:sldMk cId="1198425932" sldId="299"/>
            <ac:spMk id="76" creationId="{3C19CA2F-3A26-1243-8F3B-B9952009F73F}"/>
          </ac:spMkLst>
        </pc:spChg>
        <pc:grpChg chg="add del">
          <ac:chgData name="Xin LIU" userId="d0d7abe7-578f-4523-acec-00212c987c81" providerId="ADAL" clId="{75E2773E-1AC4-8F48-9D0A-40832E0EB182}" dt="2019-02-13T12:48:14.025" v="138"/>
          <ac:grpSpMkLst>
            <pc:docMk/>
            <pc:sldMk cId="1198425932" sldId="299"/>
            <ac:grpSpMk id="5" creationId="{FC0A832F-3EC4-CC47-BD37-544CF8ED7E48}"/>
          </ac:grpSpMkLst>
        </pc:grpChg>
        <pc:grpChg chg="add mod">
          <ac:chgData name="Xin LIU" userId="d0d7abe7-578f-4523-acec-00212c987c81" providerId="ADAL" clId="{75E2773E-1AC4-8F48-9D0A-40832E0EB182}" dt="2019-02-13T12:48:32.425" v="265" actId="1037"/>
          <ac:grpSpMkLst>
            <pc:docMk/>
            <pc:sldMk cId="1198425932" sldId="299"/>
            <ac:grpSpMk id="43" creationId="{D67F941E-51CC-3242-AD6B-8C2AAE79AC7C}"/>
          </ac:grpSpMkLst>
        </pc:grpChg>
        <pc:graphicFrameChg chg="mod">
          <ac:chgData name="Xin LIU" userId="d0d7abe7-578f-4523-acec-00212c987c81" providerId="ADAL" clId="{75E2773E-1AC4-8F48-9D0A-40832E0EB182}" dt="2019-02-13T12:48:12.086" v="137" actId="1076"/>
          <ac:graphicFrameMkLst>
            <pc:docMk/>
            <pc:sldMk cId="1198425932" sldId="299"/>
            <ac:graphicFrameMk id="28" creationId="{C41585F5-4180-DF4E-AA4B-FF53F81C7E37}"/>
          </ac:graphicFrameMkLst>
        </pc:graphicFrameChg>
      </pc:sldChg>
      <pc:sldChg chg="addSp delSp modSp del">
        <pc:chgData name="Xin LIU" userId="d0d7abe7-578f-4523-acec-00212c987c81" providerId="ADAL" clId="{75E2773E-1AC4-8F48-9D0A-40832E0EB182}" dt="2019-02-14T02:48:27.851" v="4092" actId="2696"/>
        <pc:sldMkLst>
          <pc:docMk/>
          <pc:sldMk cId="4148888953" sldId="301"/>
        </pc:sldMkLst>
        <pc:spChg chg="add del mod">
          <ac:chgData name="Xin LIU" userId="d0d7abe7-578f-4523-acec-00212c987c81" providerId="ADAL" clId="{75E2773E-1AC4-8F48-9D0A-40832E0EB182}" dt="2019-02-13T14:50:22.799" v="3971" actId="20577"/>
          <ac:spMkLst>
            <pc:docMk/>
            <pc:sldMk cId="4148888953" sldId="301"/>
            <ac:spMk id="3" creationId="{00000000-0000-0000-0000-000000000000}"/>
          </ac:spMkLst>
        </pc:spChg>
        <pc:spChg chg="add del">
          <ac:chgData name="Xin LIU" userId="d0d7abe7-578f-4523-acec-00212c987c81" providerId="ADAL" clId="{75E2773E-1AC4-8F48-9D0A-40832E0EB182}" dt="2019-02-14T02:48:18.957" v="4090"/>
          <ac:spMkLst>
            <pc:docMk/>
            <pc:sldMk cId="4148888953" sldId="301"/>
            <ac:spMk id="4" creationId="{AF8A1886-9101-644B-A716-66D34E1AF22F}"/>
          </ac:spMkLst>
        </pc:spChg>
        <pc:spChg chg="del">
          <ac:chgData name="Xin LIU" userId="d0d7abe7-578f-4523-acec-00212c987c81" providerId="ADAL" clId="{75E2773E-1AC4-8F48-9D0A-40832E0EB182}" dt="2019-02-13T12:23:46.983" v="21" actId="478"/>
          <ac:spMkLst>
            <pc:docMk/>
            <pc:sldMk cId="4148888953" sldId="301"/>
            <ac:spMk id="5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22:23.158" v="11" actId="478"/>
          <ac:spMkLst>
            <pc:docMk/>
            <pc:sldMk cId="4148888953" sldId="301"/>
            <ac:spMk id="7" creationId="{C7C47DFC-3877-D14B-A488-5F3CB87B6150}"/>
          </ac:spMkLst>
        </pc:spChg>
        <pc:spChg chg="add del">
          <ac:chgData name="Xin LIU" userId="d0d7abe7-578f-4523-acec-00212c987c81" providerId="ADAL" clId="{75E2773E-1AC4-8F48-9D0A-40832E0EB182}" dt="2019-02-13T12:22:16.136" v="7"/>
          <ac:spMkLst>
            <pc:docMk/>
            <pc:sldMk cId="4148888953" sldId="301"/>
            <ac:spMk id="8" creationId="{7C145BD8-C22B-6D47-8107-C91704A2CA7C}"/>
          </ac:spMkLst>
        </pc:spChg>
        <pc:spChg chg="add del">
          <ac:chgData name="Xin LIU" userId="d0d7abe7-578f-4523-acec-00212c987c81" providerId="ADAL" clId="{75E2773E-1AC4-8F48-9D0A-40832E0EB182}" dt="2019-02-13T12:22:22.097" v="9"/>
          <ac:spMkLst>
            <pc:docMk/>
            <pc:sldMk cId="4148888953" sldId="301"/>
            <ac:spMk id="9" creationId="{C334130A-9DD2-F440-90BB-E0D2CB162078}"/>
          </ac:spMkLst>
        </pc:spChg>
      </pc:sldChg>
      <pc:sldChg chg="addSp delSp modSp add modTransition delAnim modAnim">
        <pc:chgData name="Xin LIU" userId="d0d7abe7-578f-4523-acec-00212c987c81" providerId="ADAL" clId="{75E2773E-1AC4-8F48-9D0A-40832E0EB182}" dt="2019-02-13T14:15:01.774" v="2985" actId="20577"/>
        <pc:sldMkLst>
          <pc:docMk/>
          <pc:sldMk cId="60909602" sldId="302"/>
        </pc:sldMkLst>
        <pc:spChg chg="mod">
          <ac:chgData name="Xin LIU" userId="d0d7abe7-578f-4523-acec-00212c987c81" providerId="ADAL" clId="{75E2773E-1AC4-8F48-9D0A-40832E0EB182}" dt="2019-02-13T14:15:01.774" v="2985" actId="20577"/>
          <ac:spMkLst>
            <pc:docMk/>
            <pc:sldMk cId="60909602" sldId="302"/>
            <ac:spMk id="2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3T12:44:54.405" v="70" actId="478"/>
          <ac:spMkLst>
            <pc:docMk/>
            <pc:sldMk cId="60909602" sldId="302"/>
            <ac:spMk id="3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44:56.674" v="71" actId="478"/>
          <ac:spMkLst>
            <pc:docMk/>
            <pc:sldMk cId="60909602" sldId="302"/>
            <ac:spMk id="6" creationId="{8CE8C59B-8DC2-584C-84D5-A739979D18FC}"/>
          </ac:spMkLst>
        </pc:spChg>
        <pc:spChg chg="add del mod">
          <ac:chgData name="Xin LIU" userId="d0d7abe7-578f-4523-acec-00212c987c81" providerId="ADAL" clId="{75E2773E-1AC4-8F48-9D0A-40832E0EB182}" dt="2019-02-13T12:45:17.215" v="75" actId="478"/>
          <ac:spMkLst>
            <pc:docMk/>
            <pc:sldMk cId="60909602" sldId="302"/>
            <ac:spMk id="7" creationId="{50822B6A-8FAF-F148-A87E-7E716C3B764A}"/>
          </ac:spMkLst>
        </pc:spChg>
        <pc:spChg chg="add del mod">
          <ac:chgData name="Xin LIU" userId="d0d7abe7-578f-4523-acec-00212c987c81" providerId="ADAL" clId="{75E2773E-1AC4-8F48-9D0A-40832E0EB182}" dt="2019-02-13T12:45:19.930" v="78" actId="478"/>
          <ac:spMkLst>
            <pc:docMk/>
            <pc:sldMk cId="60909602" sldId="302"/>
            <ac:spMk id="52" creationId="{51F2439F-A7A2-D946-886F-7B77A4785D3F}"/>
          </ac:spMkLst>
        </pc:spChg>
        <pc:spChg chg="add del">
          <ac:chgData name="Xin LIU" userId="d0d7abe7-578f-4523-acec-00212c987c81" providerId="ADAL" clId="{75E2773E-1AC4-8F48-9D0A-40832E0EB182}" dt="2019-02-13T12:45:18.338" v="77"/>
          <ac:spMkLst>
            <pc:docMk/>
            <pc:sldMk cId="60909602" sldId="302"/>
            <ac:spMk id="53" creationId="{146F0475-CD46-6248-81C9-C8B0646DDF49}"/>
          </ac:spMkLst>
        </pc:spChg>
        <pc:spChg chg="add mod">
          <ac:chgData name="Xin LIU" userId="d0d7abe7-578f-4523-acec-00212c987c81" providerId="ADAL" clId="{75E2773E-1AC4-8F48-9D0A-40832E0EB182}" dt="2019-02-13T12:50:02.567" v="271" actId="20577"/>
          <ac:spMkLst>
            <pc:docMk/>
            <pc:sldMk cId="60909602" sldId="302"/>
            <ac:spMk id="54" creationId="{9AF6AFCB-5FEF-7B41-9097-A7985DAC37DB}"/>
          </ac:spMkLst>
        </pc:spChg>
        <pc:grpChg chg="add mod">
          <ac:chgData name="Xin LIU" userId="d0d7abe7-578f-4523-acec-00212c987c81" providerId="ADAL" clId="{75E2773E-1AC4-8F48-9D0A-40832E0EB182}" dt="2019-02-13T12:47:38.412" v="134" actId="1076"/>
          <ac:grpSpMkLst>
            <pc:docMk/>
            <pc:sldMk cId="60909602" sldId="302"/>
            <ac:grpSpMk id="8" creationId="{4C07D9B5-D134-C04B-AA3A-C6018B471141}"/>
          </ac:grpSpMkLst>
        </pc:grpChg>
      </pc:sldChg>
      <pc:sldChg chg="add del">
        <pc:chgData name="Xin LIU" userId="d0d7abe7-578f-4523-acec-00212c987c81" providerId="ADAL" clId="{75E2773E-1AC4-8F48-9D0A-40832E0EB182}" dt="2019-02-13T12:30:08.072" v="23" actId="2696"/>
        <pc:sldMkLst>
          <pc:docMk/>
          <pc:sldMk cId="3012384441" sldId="302"/>
        </pc:sldMkLst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17521929" sldId="303"/>
        </pc:sldMkLst>
        <pc:spChg chg="mod">
          <ac:chgData name="Xin LIU" userId="d0d7abe7-578f-4523-acec-00212c987c81" providerId="ADAL" clId="{75E2773E-1AC4-8F48-9D0A-40832E0EB182}" dt="2019-02-13T12:54:38.280" v="322" actId="20577"/>
          <ac:spMkLst>
            <pc:docMk/>
            <pc:sldMk cId="17521929" sldId="303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50:44.597" v="286" actId="478"/>
          <ac:spMkLst>
            <pc:docMk/>
            <pc:sldMk cId="17521929" sldId="303"/>
            <ac:spMk id="5" creationId="{607CD62C-BD04-714E-B4A9-89DC30D57D93}"/>
          </ac:spMkLst>
        </pc:spChg>
        <pc:spChg chg="del">
          <ac:chgData name="Xin LIU" userId="d0d7abe7-578f-4523-acec-00212c987c81" providerId="ADAL" clId="{75E2773E-1AC4-8F48-9D0A-40832E0EB182}" dt="2019-02-13T12:50:36.593" v="285" actId="478"/>
          <ac:spMkLst>
            <pc:docMk/>
            <pc:sldMk cId="17521929" sldId="303"/>
            <ac:spMk id="54" creationId="{9AF6AFCB-5FEF-7B41-9097-A7985DAC37DB}"/>
          </ac:spMkLst>
        </pc:spChg>
        <pc:grpChg chg="del">
          <ac:chgData name="Xin LIU" userId="d0d7abe7-578f-4523-acec-00212c987c81" providerId="ADAL" clId="{75E2773E-1AC4-8F48-9D0A-40832E0EB182}" dt="2019-02-13T12:50:45.367" v="287" actId="478"/>
          <ac:grpSpMkLst>
            <pc:docMk/>
            <pc:sldMk cId="17521929" sldId="303"/>
            <ac:grpSpMk id="8" creationId="{4C07D9B5-D134-C04B-AA3A-C6018B471141}"/>
          </ac:grpSpMkLst>
        </pc:grpChg>
        <pc:picChg chg="add mod">
          <ac:chgData name="Xin LIU" userId="d0d7abe7-578f-4523-acec-00212c987c81" providerId="ADAL" clId="{75E2773E-1AC4-8F48-9D0A-40832E0EB182}" dt="2019-02-13T12:57:05.749" v="333" actId="1076"/>
          <ac:picMkLst>
            <pc:docMk/>
            <pc:sldMk cId="17521929" sldId="303"/>
            <ac:picMk id="6" creationId="{B04324AC-B075-044B-BD8F-9265039B10C6}"/>
          </ac:picMkLst>
        </pc:picChg>
        <pc:picChg chg="add mod">
          <ac:chgData name="Xin LIU" userId="d0d7abe7-578f-4523-acec-00212c987c81" providerId="ADAL" clId="{75E2773E-1AC4-8F48-9D0A-40832E0EB182}" dt="2019-02-13T12:57:08.156" v="335" actId="1076"/>
          <ac:picMkLst>
            <pc:docMk/>
            <pc:sldMk cId="17521929" sldId="303"/>
            <ac:picMk id="7" creationId="{2B994DCA-F8C7-7B43-B286-33587AC2DD8F}"/>
          </ac:picMkLst>
        </pc:picChg>
        <pc:picChg chg="add mod">
          <ac:chgData name="Xin LIU" userId="d0d7abe7-578f-4523-acec-00212c987c81" providerId="ADAL" clId="{75E2773E-1AC4-8F48-9D0A-40832E0EB182}" dt="2019-02-13T12:57:19.961" v="338" actId="1076"/>
          <ac:picMkLst>
            <pc:docMk/>
            <pc:sldMk cId="17521929" sldId="303"/>
            <ac:picMk id="51" creationId="{57D62B96-28C0-E249-893A-FC44F2A838C1}"/>
          </ac:picMkLst>
        </pc:picChg>
        <pc:picChg chg="add mod">
          <ac:chgData name="Xin LIU" userId="d0d7abe7-578f-4523-acec-00212c987c81" providerId="ADAL" clId="{75E2773E-1AC4-8F48-9D0A-40832E0EB182}" dt="2019-02-13T12:54:05.601" v="310" actId="1076"/>
          <ac:picMkLst>
            <pc:docMk/>
            <pc:sldMk cId="17521929" sldId="303"/>
            <ac:picMk id="52" creationId="{D6014361-85CC-D94C-9824-D1916CA15D60}"/>
          </ac:picMkLst>
        </pc:picChg>
        <pc:picChg chg="add mod">
          <ac:chgData name="Xin LIU" userId="d0d7abe7-578f-4523-acec-00212c987c81" providerId="ADAL" clId="{75E2773E-1AC4-8F48-9D0A-40832E0EB182}" dt="2019-02-13T12:57:12.541" v="337" actId="1076"/>
          <ac:picMkLst>
            <pc:docMk/>
            <pc:sldMk cId="17521929" sldId="303"/>
            <ac:picMk id="53" creationId="{921F7C64-DFDA-D243-B627-52F5F640F582}"/>
          </ac:picMkLst>
        </pc:picChg>
        <pc:picChg chg="add mod">
          <ac:chgData name="Xin LIU" userId="d0d7abe7-578f-4523-acec-00212c987c81" providerId="ADAL" clId="{75E2773E-1AC4-8F48-9D0A-40832E0EB182}" dt="2019-02-13T12:57:10.853" v="336" actId="1076"/>
          <ac:picMkLst>
            <pc:docMk/>
            <pc:sldMk cId="17521929" sldId="303"/>
            <ac:picMk id="55" creationId="{DBC0BD49-127B-5E44-B3AD-38DEB2F2D66C}"/>
          </ac:picMkLst>
        </pc:pic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19" creationId="{A7E63483-C955-0A4E-B0ED-FEC0C46644B3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0" creationId="{4002F9CF-0CE2-784B-B8DA-B4CA17B780AB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1" creationId="{C36AF96E-DE46-984A-BC3C-F1A8E326C7A6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2" creationId="{6EF4EA5E-A159-5447-940C-C21CAD579453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3" creationId="{2270A473-9626-964C-BB28-69726B411691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4" creationId="{769C944C-515C-B145-9A39-F622641D9FCA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5" creationId="{E8CBDDCB-3DD1-EB41-AA0A-B29AEB782E89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6" creationId="{28135D1C-BEEF-C44F-ABF3-CFFD687CC97C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7" creationId="{D842B400-28D1-B447-B112-061A9A937EE8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8" creationId="{957ED70C-F85A-FE43-B226-86E9D4D1F6A9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9" creationId="{076D9592-5F87-8140-A2C7-0454F6182EE7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0" creationId="{4C73FCB2-6A50-B445-8CE9-20E54DFECC42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1" creationId="{F27B1240-C80B-D143-8B0D-E12EC0342E6F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2" creationId="{81F8AC9A-80CD-D640-8692-62094FFBEC08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4" creationId="{072FF8B4-06C1-B94E-BCB5-A1A0CD409900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5" creationId="{0A7D77E4-1B3E-AB41-92F9-2AEB279C619E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6" creationId="{0E102979-E61E-0845-B06D-10D75A2364BA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7" creationId="{2679D94D-5DF7-0949-ADC3-BAA1A56BB80F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8" creationId="{D8EB7660-6322-7840-8BE8-4A7F256DEAD7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9" creationId="{1538AC59-5120-7C49-A350-8D964D60E151}"/>
          </ac:cxnSpMkLst>
        </pc:cxnChg>
      </pc:sldChg>
      <pc:sldChg chg="add del">
        <pc:chgData name="Xin LIU" userId="d0d7abe7-578f-4523-acec-00212c987c81" providerId="ADAL" clId="{75E2773E-1AC4-8F48-9D0A-40832E0EB182}" dt="2019-02-13T12:54:51.559" v="324" actId="2696"/>
        <pc:sldMkLst>
          <pc:docMk/>
          <pc:sldMk cId="2670395443" sldId="304"/>
        </pc:sldMkLst>
      </pc:sldChg>
      <pc:sldChg chg="addSp delSp modSp add modTransition">
        <pc:chgData name="Xin LIU" userId="d0d7abe7-578f-4523-acec-00212c987c81" providerId="ADAL" clId="{75E2773E-1AC4-8F48-9D0A-40832E0EB182}" dt="2019-02-13T14:16:13.777" v="2986" actId="20577"/>
        <pc:sldMkLst>
          <pc:docMk/>
          <pc:sldMk cId="3883186128" sldId="304"/>
        </pc:sldMkLst>
        <pc:spChg chg="mod">
          <ac:chgData name="Xin LIU" userId="d0d7abe7-578f-4523-acec-00212c987c81" providerId="ADAL" clId="{75E2773E-1AC4-8F48-9D0A-40832E0EB182}" dt="2019-02-13T14:16:13.777" v="2986" actId="20577"/>
          <ac:spMkLst>
            <pc:docMk/>
            <pc:sldMk cId="3883186128" sldId="304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21:36.614" v="1233" actId="20577"/>
          <ac:spMkLst>
            <pc:docMk/>
            <pc:sldMk cId="3883186128" sldId="304"/>
            <ac:spMk id="54" creationId="{9AF6AFCB-5FEF-7B41-9097-A7985DAC37DB}"/>
          </ac:spMkLst>
        </pc:spChg>
        <pc:grpChg chg="del">
          <ac:chgData name="Xin LIU" userId="d0d7abe7-578f-4523-acec-00212c987c81" providerId="ADAL" clId="{75E2773E-1AC4-8F48-9D0A-40832E0EB182}" dt="2019-02-13T12:57:49.956" v="360" actId="478"/>
          <ac:grpSpMkLst>
            <pc:docMk/>
            <pc:sldMk cId="3883186128" sldId="304"/>
            <ac:grpSpMk id="8" creationId="{4C07D9B5-D134-C04B-AA3A-C6018B471141}"/>
          </ac:grpSpMkLst>
        </pc:grpChg>
        <pc:picChg chg="add mod">
          <ac:chgData name="Xin LIU" userId="d0d7abe7-578f-4523-acec-00212c987c81" providerId="ADAL" clId="{75E2773E-1AC4-8F48-9D0A-40832E0EB182}" dt="2019-02-13T12:58:25.843" v="368" actId="1076"/>
          <ac:picMkLst>
            <pc:docMk/>
            <pc:sldMk cId="3883186128" sldId="304"/>
            <ac:picMk id="51" creationId="{C923B622-E86E-A94B-8CB1-CED9C39D52B7}"/>
          </ac:picMkLst>
        </pc:pic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19" creationId="{A7E63483-C955-0A4E-B0ED-FEC0C46644B3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0" creationId="{4002F9CF-0CE2-784B-B8DA-B4CA17B780AB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1" creationId="{C36AF96E-DE46-984A-BC3C-F1A8E326C7A6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2" creationId="{6EF4EA5E-A159-5447-940C-C21CAD579453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3" creationId="{2270A473-9626-964C-BB28-69726B411691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4" creationId="{769C944C-515C-B145-9A39-F622641D9FCA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5" creationId="{E8CBDDCB-3DD1-EB41-AA0A-B29AEB782E89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6" creationId="{28135D1C-BEEF-C44F-ABF3-CFFD687CC97C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7" creationId="{D842B400-28D1-B447-B112-061A9A937EE8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8" creationId="{957ED70C-F85A-FE43-B226-86E9D4D1F6A9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9" creationId="{076D9592-5F87-8140-A2C7-0454F6182EE7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0" creationId="{4C73FCB2-6A50-B445-8CE9-20E54DFECC42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1" creationId="{F27B1240-C80B-D143-8B0D-E12EC0342E6F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2" creationId="{81F8AC9A-80CD-D640-8692-62094FFBEC08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4" creationId="{072FF8B4-06C1-B94E-BCB5-A1A0CD409900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5" creationId="{0A7D77E4-1B3E-AB41-92F9-2AEB279C619E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6" creationId="{0E102979-E61E-0845-B06D-10D75A2364BA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7" creationId="{2679D94D-5DF7-0949-ADC3-BAA1A56BB80F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8" creationId="{D8EB7660-6322-7840-8BE8-4A7F256DEAD7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9" creationId="{1538AC59-5120-7C49-A350-8D964D60E151}"/>
          </ac:cxnSpMkLst>
        </pc:cxnChg>
      </pc:sldChg>
      <pc:sldChg chg="modSp add modTransition">
        <pc:chgData name="Xin LIU" userId="d0d7abe7-578f-4523-acec-00212c987c81" providerId="ADAL" clId="{75E2773E-1AC4-8F48-9D0A-40832E0EB182}" dt="2019-02-13T14:16:33.932" v="2988" actId="14100"/>
        <pc:sldMkLst>
          <pc:docMk/>
          <pc:sldMk cId="4186804601" sldId="305"/>
        </pc:sldMkLst>
        <pc:spChg chg="mod">
          <ac:chgData name="Xin LIU" userId="d0d7abe7-578f-4523-acec-00212c987c81" providerId="ADAL" clId="{75E2773E-1AC4-8F48-9D0A-40832E0EB182}" dt="2019-02-13T14:16:18.536" v="2987" actId="20577"/>
          <ac:spMkLst>
            <pc:docMk/>
            <pc:sldMk cId="4186804601" sldId="305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6:33.932" v="2988" actId="14100"/>
          <ac:spMkLst>
            <pc:docMk/>
            <pc:sldMk cId="4186804601" sldId="305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6:42.926" v="2989" actId="20577"/>
        <pc:sldMkLst>
          <pc:docMk/>
          <pc:sldMk cId="4291597163" sldId="306"/>
        </pc:sldMkLst>
        <pc:spChg chg="mod">
          <ac:chgData name="Xin LIU" userId="d0d7abe7-578f-4523-acec-00212c987c81" providerId="ADAL" clId="{75E2773E-1AC4-8F48-9D0A-40832E0EB182}" dt="2019-02-13T14:16:42.926" v="2989" actId="20577"/>
          <ac:spMkLst>
            <pc:docMk/>
            <pc:sldMk cId="4291597163" sldId="306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55.985" v="2023" actId="2711"/>
          <ac:spMkLst>
            <pc:docMk/>
            <pc:sldMk cId="4291597163" sldId="306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6:48.062" v="2990" actId="20577"/>
        <pc:sldMkLst>
          <pc:docMk/>
          <pc:sldMk cId="3786245140" sldId="307"/>
        </pc:sldMkLst>
        <pc:spChg chg="mod">
          <ac:chgData name="Xin LIU" userId="d0d7abe7-578f-4523-acec-00212c987c81" providerId="ADAL" clId="{75E2773E-1AC4-8F48-9D0A-40832E0EB182}" dt="2019-02-13T14:16:48.062" v="2990" actId="20577"/>
          <ac:spMkLst>
            <pc:docMk/>
            <pc:sldMk cId="3786245140" sldId="307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51.628" v="2022" actId="2711"/>
          <ac:spMkLst>
            <pc:docMk/>
            <pc:sldMk cId="3786245140" sldId="307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7:02.942" v="2991" actId="20577"/>
        <pc:sldMkLst>
          <pc:docMk/>
          <pc:sldMk cId="4020409074" sldId="308"/>
        </pc:sldMkLst>
        <pc:spChg chg="mod">
          <ac:chgData name="Xin LIU" userId="d0d7abe7-578f-4523-acec-00212c987c81" providerId="ADAL" clId="{75E2773E-1AC4-8F48-9D0A-40832E0EB182}" dt="2019-02-13T14:17:02.942" v="2991" actId="20577"/>
          <ac:spMkLst>
            <pc:docMk/>
            <pc:sldMk cId="4020409074" sldId="308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46.666" v="2021" actId="2711"/>
          <ac:spMkLst>
            <pc:docMk/>
            <pc:sldMk cId="4020409074" sldId="308"/>
            <ac:spMk id="54" creationId="{9AF6AFCB-5FEF-7B41-9097-A7985DAC37DB}"/>
          </ac:spMkLst>
        </pc:spChg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363974851" sldId="309"/>
        </pc:sldMkLst>
        <pc:spChg chg="mod">
          <ac:chgData name="Xin LIU" userId="d0d7abe7-578f-4523-acec-00212c987c81" providerId="ADAL" clId="{75E2773E-1AC4-8F48-9D0A-40832E0EB182}" dt="2019-02-13T13:50:45.577" v="2198" actId="20577"/>
          <ac:spMkLst>
            <pc:docMk/>
            <pc:sldMk cId="363974851" sldId="30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41.650" v="2020" actId="2711"/>
          <ac:spMkLst>
            <pc:docMk/>
            <pc:sldMk cId="363974851" sldId="309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3:06:36.067" v="642" actId="478"/>
          <ac:picMkLst>
            <pc:docMk/>
            <pc:sldMk cId="363974851" sldId="309"/>
            <ac:picMk id="6" creationId="{29FFB90E-FFD5-5442-8B29-69AF2157CD2B}"/>
          </ac:picMkLst>
        </pc:picChg>
        <pc:picChg chg="add del mod">
          <ac:chgData name="Xin LIU" userId="d0d7abe7-578f-4523-acec-00212c987c81" providerId="ADAL" clId="{75E2773E-1AC4-8F48-9D0A-40832E0EB182}" dt="2019-02-13T13:06:37.362" v="643" actId="478"/>
          <ac:picMkLst>
            <pc:docMk/>
            <pc:sldMk cId="363974851" sldId="309"/>
            <ac:picMk id="7" creationId="{416EBA1D-1C0C-0240-B9E4-D338B73BCA69}"/>
          </ac:picMkLst>
        </pc:picChg>
        <pc:picChg chg="add del mod">
          <ac:chgData name="Xin LIU" userId="d0d7abe7-578f-4523-acec-00212c987c81" providerId="ADAL" clId="{75E2773E-1AC4-8F48-9D0A-40832E0EB182}" dt="2019-02-13T13:06:38.447" v="644" actId="478"/>
          <ac:picMkLst>
            <pc:docMk/>
            <pc:sldMk cId="363974851" sldId="309"/>
            <ac:picMk id="8" creationId="{EBC8B9E1-1F2B-EB49-AC4D-B7ACCE87E18D}"/>
          </ac:picMkLst>
        </pc:picChg>
        <pc:picChg chg="add del mod">
          <ac:chgData name="Xin LIU" userId="d0d7abe7-578f-4523-acec-00212c987c81" providerId="ADAL" clId="{75E2773E-1AC4-8F48-9D0A-40832E0EB182}" dt="2019-02-13T13:06:34.963" v="641" actId="478"/>
          <ac:picMkLst>
            <pc:docMk/>
            <pc:sldMk cId="363974851" sldId="309"/>
            <ac:picMk id="9" creationId="{E062ACFC-1CCB-ED4B-BD91-AA03D84C2D7E}"/>
          </ac:picMkLst>
        </pc:picChg>
        <pc:picChg chg="add mod">
          <ac:chgData name="Xin LIU" userId="d0d7abe7-578f-4523-acec-00212c987c81" providerId="ADAL" clId="{75E2773E-1AC4-8F48-9D0A-40832E0EB182}" dt="2019-02-13T13:04:53.319" v="500" actId="571"/>
          <ac:picMkLst>
            <pc:docMk/>
            <pc:sldMk cId="363974851" sldId="309"/>
            <ac:picMk id="10" creationId="{6BB69685-A9FE-7E47-A3A8-1DDE251F9062}"/>
          </ac:picMkLst>
        </pc:picChg>
        <pc:picChg chg="add mod">
          <ac:chgData name="Xin LIU" userId="d0d7abe7-578f-4523-acec-00212c987c81" providerId="ADAL" clId="{75E2773E-1AC4-8F48-9D0A-40832E0EB182}" dt="2019-02-13T13:23:19.479" v="1270" actId="1037"/>
          <ac:picMkLst>
            <pc:docMk/>
            <pc:sldMk cId="363974851" sldId="309"/>
            <ac:picMk id="11" creationId="{CB622239-336D-4443-AF51-8AC96F876FB9}"/>
          </ac:picMkLst>
        </pc:picChg>
        <pc:picChg chg="del">
          <ac:chgData name="Xin LIU" userId="d0d7abe7-578f-4523-acec-00212c987c81" providerId="ADAL" clId="{75E2773E-1AC4-8F48-9D0A-40832E0EB182}" dt="2019-02-13T13:04:44.120" v="497" actId="478"/>
          <ac:picMkLst>
            <pc:docMk/>
            <pc:sldMk cId="363974851" sldId="309"/>
            <ac:picMk id="51" creationId="{C923B622-E86E-A94B-8CB1-CED9C39D52B7}"/>
          </ac:picMkLst>
        </pc:picChg>
      </pc:sldChg>
      <pc:sldChg chg="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260792307" sldId="310"/>
        </pc:sldMkLst>
        <pc:spChg chg="mod">
          <ac:chgData name="Xin LIU" userId="d0d7abe7-578f-4523-acec-00212c987c81" providerId="ADAL" clId="{75E2773E-1AC4-8F48-9D0A-40832E0EB182}" dt="2019-02-13T13:50:53.425" v="2201" actId="20577"/>
          <ac:spMkLst>
            <pc:docMk/>
            <pc:sldMk cId="260792307" sldId="310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2:49.719" v="2031" actId="255"/>
          <ac:spMkLst>
            <pc:docMk/>
            <pc:sldMk cId="260792307" sldId="310"/>
            <ac:spMk id="54" creationId="{9AF6AFCB-5FEF-7B41-9097-A7985DAC37DB}"/>
          </ac:spMkLst>
        </pc:spChg>
        <pc:picChg chg="del">
          <ac:chgData name="Xin LIU" userId="d0d7abe7-578f-4523-acec-00212c987c81" providerId="ADAL" clId="{75E2773E-1AC4-8F48-9D0A-40832E0EB182}" dt="2019-02-13T13:07:31.454" v="672" actId="478"/>
          <ac:picMkLst>
            <pc:docMk/>
            <pc:sldMk cId="260792307" sldId="310"/>
            <ac:picMk id="11" creationId="{CB622239-336D-4443-AF51-8AC96F876FB9}"/>
          </ac:picMkLst>
        </pc:picChg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2618588483" sldId="311"/>
        </pc:sldMkLst>
        <pc:spChg chg="mod">
          <ac:chgData name="Xin LIU" userId="d0d7abe7-578f-4523-acec-00212c987c81" providerId="ADAL" clId="{75E2773E-1AC4-8F48-9D0A-40832E0EB182}" dt="2019-02-13T13:50:49.480" v="2200" actId="20577"/>
          <ac:spMkLst>
            <pc:docMk/>
            <pc:sldMk cId="2618588483" sldId="311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21:46.656" v="1235" actId="27636"/>
          <ac:spMkLst>
            <pc:docMk/>
            <pc:sldMk cId="2618588483" sldId="311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3:23:03.600" v="1244" actId="478"/>
          <ac:picMkLst>
            <pc:docMk/>
            <pc:sldMk cId="2618588483" sldId="311"/>
            <ac:picMk id="3" creationId="{4BB17C30-434D-3748-982A-0CE29046BF8B}"/>
          </ac:picMkLst>
        </pc:picChg>
        <pc:picChg chg="add mod">
          <ac:chgData name="Xin LIU" userId="d0d7abe7-578f-4523-acec-00212c987c81" providerId="ADAL" clId="{75E2773E-1AC4-8F48-9D0A-40832E0EB182}" dt="2019-02-13T13:23:07.912" v="1246" actId="1076"/>
          <ac:picMkLst>
            <pc:docMk/>
            <pc:sldMk cId="2618588483" sldId="311"/>
            <ac:picMk id="5" creationId="{A72B15FD-1051-AE4D-92EB-1F1DEA09C755}"/>
          </ac:picMkLst>
        </pc:picChg>
        <pc:picChg chg="add mod">
          <ac:chgData name="Xin LIU" userId="d0d7abe7-578f-4523-acec-00212c987c81" providerId="ADAL" clId="{75E2773E-1AC4-8F48-9D0A-40832E0EB182}" dt="2019-02-13T13:23:11.367" v="1257" actId="1036"/>
          <ac:picMkLst>
            <pc:docMk/>
            <pc:sldMk cId="2618588483" sldId="311"/>
            <ac:picMk id="6" creationId="{CCBC3B7A-BE54-2242-B7CC-F5B83CBB7114}"/>
          </ac:picMkLst>
        </pc:picChg>
        <pc:picChg chg="del mod">
          <ac:chgData name="Xin LIU" userId="d0d7abe7-578f-4523-acec-00212c987c81" providerId="ADAL" clId="{75E2773E-1AC4-8F48-9D0A-40832E0EB182}" dt="2019-02-13T13:21:59.906" v="1237" actId="478"/>
          <ac:picMkLst>
            <pc:docMk/>
            <pc:sldMk cId="2618588483" sldId="311"/>
            <ac:picMk id="11" creationId="{CB622239-336D-4443-AF51-8AC96F876FB9}"/>
          </ac:picMkLst>
        </pc:picChg>
      </pc:sldChg>
      <pc:sldChg chg="modSp add modTransition">
        <pc:chgData name="Xin LIU" userId="d0d7abe7-578f-4523-acec-00212c987c81" providerId="ADAL" clId="{75E2773E-1AC4-8F48-9D0A-40832E0EB182}" dt="2019-02-13T14:18:01.751" v="3003" actId="20577"/>
        <pc:sldMkLst>
          <pc:docMk/>
          <pc:sldMk cId="4247041381" sldId="312"/>
        </pc:sldMkLst>
        <pc:spChg chg="mod">
          <ac:chgData name="Xin LIU" userId="d0d7abe7-578f-4523-acec-00212c987c81" providerId="ADAL" clId="{75E2773E-1AC4-8F48-9D0A-40832E0EB182}" dt="2019-02-13T13:51:01.672" v="2208" actId="20577"/>
          <ac:spMkLst>
            <pc:docMk/>
            <pc:sldMk cId="4247041381" sldId="312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8:01.751" v="3003" actId="20577"/>
          <ac:spMkLst>
            <pc:docMk/>
            <pc:sldMk cId="4247041381" sldId="312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21:03.637" v="3096" actId="20577"/>
        <pc:sldMkLst>
          <pc:docMk/>
          <pc:sldMk cId="3775056954" sldId="313"/>
        </pc:sldMkLst>
        <pc:spChg chg="mod">
          <ac:chgData name="Xin LIU" userId="d0d7abe7-578f-4523-acec-00212c987c81" providerId="ADAL" clId="{75E2773E-1AC4-8F48-9D0A-40832E0EB182}" dt="2019-02-13T13:51:06.623" v="2211" actId="20577"/>
          <ac:spMkLst>
            <pc:docMk/>
            <pc:sldMk cId="3775056954" sldId="313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21:03.637" v="3096" actId="20577"/>
          <ac:spMkLst>
            <pc:docMk/>
            <pc:sldMk cId="3775056954" sldId="313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4T02:53:28.370" v="4187" actId="207"/>
        <pc:sldMkLst>
          <pc:docMk/>
          <pc:sldMk cId="3620151790" sldId="314"/>
        </pc:sldMkLst>
        <pc:spChg chg="mod">
          <ac:chgData name="Xin LIU" userId="d0d7abe7-578f-4523-acec-00212c987c81" providerId="ADAL" clId="{75E2773E-1AC4-8F48-9D0A-40832E0EB182}" dt="2019-02-13T13:51:10.990" v="2213" actId="20577"/>
          <ac:spMkLst>
            <pc:docMk/>
            <pc:sldMk cId="3620151790" sldId="314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4T02:53:28.370" v="4187" actId="207"/>
          <ac:spMkLst>
            <pc:docMk/>
            <pc:sldMk cId="3620151790" sldId="314"/>
            <ac:spMk id="54" creationId="{9AF6AFCB-5FEF-7B41-9097-A7985DAC37DB}"/>
          </ac:spMkLst>
        </pc:spChg>
      </pc:sldChg>
      <pc:sldChg chg="add del">
        <pc:chgData name="Xin LIU" userId="d0d7abe7-578f-4523-acec-00212c987c81" providerId="ADAL" clId="{75E2773E-1AC4-8F48-9D0A-40832E0EB182}" dt="2019-02-13T13:38:57.743" v="1947"/>
        <pc:sldMkLst>
          <pc:docMk/>
          <pc:sldMk cId="1346501482" sldId="315"/>
        </pc:sldMkLst>
      </pc:sldChg>
      <pc:sldChg chg="add del">
        <pc:chgData name="Xin LIU" userId="d0d7abe7-578f-4523-acec-00212c987c81" providerId="ADAL" clId="{75E2773E-1AC4-8F48-9D0A-40832E0EB182}" dt="2019-02-13T12:42:56.649" v="40" actId="2696"/>
        <pc:sldMkLst>
          <pc:docMk/>
          <pc:sldMk cId="2514161045" sldId="315"/>
        </pc:sldMkLst>
      </pc:sldChg>
      <pc:sldChg chg="modSp add modTransition">
        <pc:chgData name="Xin LIU" userId="d0d7abe7-578f-4523-acec-00212c987c81" providerId="ADAL" clId="{75E2773E-1AC4-8F48-9D0A-40832E0EB182}" dt="2019-02-13T14:30:33.574" v="3226" actId="20577"/>
        <pc:sldMkLst>
          <pc:docMk/>
          <pc:sldMk cId="3535500509" sldId="315"/>
        </pc:sldMkLst>
        <pc:spChg chg="mod">
          <ac:chgData name="Xin LIU" userId="d0d7abe7-578f-4523-acec-00212c987c81" providerId="ADAL" clId="{75E2773E-1AC4-8F48-9D0A-40832E0EB182}" dt="2019-02-13T14:30:33.574" v="3226" actId="20577"/>
          <ac:spMkLst>
            <pc:docMk/>
            <pc:sldMk cId="3535500509" sldId="315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07:51.891" v="2840" actId="20577"/>
          <ac:spMkLst>
            <pc:docMk/>
            <pc:sldMk cId="3535500509" sldId="315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3:56:40.160" v="2314" actId="2696"/>
        <pc:sldMkLst>
          <pc:docMk/>
          <pc:sldMk cId="16130001" sldId="316"/>
        </pc:sldMkLst>
        <pc:spChg chg="mod">
          <ac:chgData name="Xin LIU" userId="d0d7abe7-578f-4523-acec-00212c987c81" providerId="ADAL" clId="{75E2773E-1AC4-8F48-9D0A-40832E0EB182}" dt="2019-02-13T13:56:10.445" v="2294" actId="20577"/>
          <ac:spMkLst>
            <pc:docMk/>
            <pc:sldMk cId="16130001" sldId="316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56:31.843" v="2312" actId="20577"/>
          <ac:spMkLst>
            <pc:docMk/>
            <pc:sldMk cId="16130001" sldId="316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3:55:31.553" v="2264" actId="2696"/>
        <pc:sldMkLst>
          <pc:docMk/>
          <pc:sldMk cId="2474580394" sldId="316"/>
        </pc:sldMkLst>
        <pc:spChg chg="mod">
          <ac:chgData name="Xin LIU" userId="d0d7abe7-578f-4523-acec-00212c987c81" providerId="ADAL" clId="{75E2773E-1AC4-8F48-9D0A-40832E0EB182}" dt="2019-02-13T13:54:46.897" v="2263" actId="207"/>
          <ac:spMkLst>
            <pc:docMk/>
            <pc:sldMk cId="2474580394" sldId="316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2:42:57.065" v="41" actId="2696"/>
        <pc:sldMkLst>
          <pc:docMk/>
          <pc:sldMk cId="2583715093" sldId="316"/>
        </pc:sldMkLst>
        <pc:spChg chg="mod">
          <ac:chgData name="Xin LIU" userId="d0d7abe7-578f-4523-acec-00212c987c81" providerId="ADAL" clId="{75E2773E-1AC4-8F48-9D0A-40832E0EB182}" dt="2019-02-13T12:36:28.836" v="39" actId="20577"/>
          <ac:spMkLst>
            <pc:docMk/>
            <pc:sldMk cId="2583715093" sldId="316"/>
            <ac:spMk id="1289218" creationId="{00000000-0000-0000-0000-000000000000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1611698617" sldId="317"/>
        </pc:sldMkLst>
        <pc:spChg chg="mod">
          <ac:chgData name="Xin LIU" userId="d0d7abe7-578f-4523-acec-00212c987c81" providerId="ADAL" clId="{75E2773E-1AC4-8F48-9D0A-40832E0EB182}" dt="2019-02-13T13:56:47.488" v="2336" actId="20577"/>
          <ac:spMkLst>
            <pc:docMk/>
            <pc:sldMk cId="1611698617" sldId="317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59:01.260" v="2486" actId="20577"/>
          <ac:spMkLst>
            <pc:docMk/>
            <pc:sldMk cId="1611698617" sldId="317"/>
            <ac:spMk id="54" creationId="{9AF6AFCB-5FEF-7B41-9097-A7985DAC37DB}"/>
          </ac:spMkLst>
        </pc:spChg>
      </pc:sldChg>
      <pc:sldChg chg="add del">
        <pc:chgData name="Xin LIU" userId="d0d7abe7-578f-4523-acec-00212c987c81" providerId="ADAL" clId="{75E2773E-1AC4-8F48-9D0A-40832E0EB182}" dt="2019-02-13T13:59:33.597" v="2488"/>
        <pc:sldMkLst>
          <pc:docMk/>
          <pc:sldMk cId="1109048111" sldId="318"/>
        </pc:sldMkLst>
      </pc:sldChg>
      <pc:sldChg chg="modSp add modTransition">
        <pc:chgData name="Xin LIU" userId="d0d7abe7-578f-4523-acec-00212c987c81" providerId="ADAL" clId="{75E2773E-1AC4-8F48-9D0A-40832E0EB182}" dt="2019-02-13T14:22:36.724" v="3126" actId="20577"/>
        <pc:sldMkLst>
          <pc:docMk/>
          <pc:sldMk cId="1469314299" sldId="318"/>
        </pc:sldMkLst>
        <pc:spChg chg="mod">
          <ac:chgData name="Xin LIU" userId="d0d7abe7-578f-4523-acec-00212c987c81" providerId="ADAL" clId="{75E2773E-1AC4-8F48-9D0A-40832E0EB182}" dt="2019-02-13T14:22:36.724" v="3126" actId="20577"/>
          <ac:spMkLst>
            <pc:docMk/>
            <pc:sldMk cId="1469314299" sldId="318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06:52.680" v="2813" actId="20577"/>
          <ac:spMkLst>
            <pc:docMk/>
            <pc:sldMk cId="1469314299" sldId="318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30:48.522" v="3229" actId="14100"/>
        <pc:sldMkLst>
          <pc:docMk/>
          <pc:sldMk cId="223870331" sldId="319"/>
        </pc:sldMkLst>
        <pc:spChg chg="mod">
          <ac:chgData name="Xin LIU" userId="d0d7abe7-578f-4523-acec-00212c987c81" providerId="ADAL" clId="{75E2773E-1AC4-8F48-9D0A-40832E0EB182}" dt="2019-02-13T14:30:48.522" v="3229" actId="14100"/>
          <ac:spMkLst>
            <pc:docMk/>
            <pc:sldMk cId="223870331" sldId="31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28:55.987" v="3221" actId="20577"/>
          <ac:spMkLst>
            <pc:docMk/>
            <pc:sldMk cId="223870331" sldId="319"/>
            <ac:spMk id="54" creationId="{9AF6AFCB-5FEF-7B41-9097-A7985DAC37DB}"/>
          </ac:spMkLst>
        </pc:spChg>
      </pc:sldChg>
      <pc:sldChg chg="addSp delSp modSp add modTransition">
        <pc:chgData name="Xin LIU" userId="d0d7abe7-578f-4523-acec-00212c987c81" providerId="ADAL" clId="{75E2773E-1AC4-8F48-9D0A-40832E0EB182}" dt="2019-02-13T14:30:56.029" v="3234"/>
        <pc:sldMkLst>
          <pc:docMk/>
          <pc:sldMk cId="4106784451" sldId="320"/>
        </pc:sldMkLst>
        <pc:spChg chg="del mod">
          <ac:chgData name="Xin LIU" userId="d0d7abe7-578f-4523-acec-00212c987c81" providerId="ADAL" clId="{75E2773E-1AC4-8F48-9D0A-40832E0EB182}" dt="2019-02-13T14:30:52.536" v="3230" actId="478"/>
          <ac:spMkLst>
            <pc:docMk/>
            <pc:sldMk cId="4106784451" sldId="320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4:30:55.594" v="3233" actId="478"/>
          <ac:spMkLst>
            <pc:docMk/>
            <pc:sldMk cId="4106784451" sldId="320"/>
            <ac:spMk id="5" creationId="{E81F1B89-282E-F14E-84E1-9D52AF98EC77}"/>
          </ac:spMkLst>
        </pc:spChg>
        <pc:spChg chg="add del">
          <ac:chgData name="Xin LIU" userId="d0d7abe7-578f-4523-acec-00212c987c81" providerId="ADAL" clId="{75E2773E-1AC4-8F48-9D0A-40832E0EB182}" dt="2019-02-13T14:30:54.256" v="3232"/>
          <ac:spMkLst>
            <pc:docMk/>
            <pc:sldMk cId="4106784451" sldId="320"/>
            <ac:spMk id="7" creationId="{76C87027-7CFA-8C44-9183-6F5B08C9FDDF}"/>
          </ac:spMkLst>
        </pc:spChg>
        <pc:spChg chg="add">
          <ac:chgData name="Xin LIU" userId="d0d7abe7-578f-4523-acec-00212c987c81" providerId="ADAL" clId="{75E2773E-1AC4-8F48-9D0A-40832E0EB182}" dt="2019-02-13T14:30:56.029" v="3234"/>
          <ac:spMkLst>
            <pc:docMk/>
            <pc:sldMk cId="4106784451" sldId="320"/>
            <ac:spMk id="8" creationId="{413BA92F-EFB9-8847-BF9C-A7BDA7DD93E9}"/>
          </ac:spMkLst>
        </pc:spChg>
        <pc:spChg chg="mod">
          <ac:chgData name="Xin LIU" userId="d0d7abe7-578f-4523-acec-00212c987c81" providerId="ADAL" clId="{75E2773E-1AC4-8F48-9D0A-40832E0EB182}" dt="2019-02-13T14:28:19.505" v="3203" actId="207"/>
          <ac:spMkLst>
            <pc:docMk/>
            <pc:sldMk cId="4106784451" sldId="320"/>
            <ac:spMk id="54" creationId="{9AF6AFCB-5FEF-7B41-9097-A7985DAC37DB}"/>
          </ac:spMkLst>
        </pc:spChg>
      </pc:sldChg>
      <pc:sldChg chg="delSp modSp add del">
        <pc:chgData name="Xin LIU" userId="d0d7abe7-578f-4523-acec-00212c987c81" providerId="ADAL" clId="{75E2773E-1AC4-8F48-9D0A-40832E0EB182}" dt="2019-02-13T14:31:49.359" v="3265" actId="2696"/>
        <pc:sldMkLst>
          <pc:docMk/>
          <pc:sldMk cId="1037101105" sldId="321"/>
        </pc:sldMkLst>
        <pc:spChg chg="mod">
          <ac:chgData name="Xin LIU" userId="d0d7abe7-578f-4523-acec-00212c987c81" providerId="ADAL" clId="{75E2773E-1AC4-8F48-9D0A-40832E0EB182}" dt="2019-02-13T14:31:12.810" v="3257" actId="20577"/>
          <ac:spMkLst>
            <pc:docMk/>
            <pc:sldMk cId="1037101105" sldId="321"/>
            <ac:spMk id="8" creationId="{413BA92F-EFB9-8847-BF9C-A7BDA7DD93E9}"/>
          </ac:spMkLst>
        </pc:spChg>
        <pc:spChg chg="del mod">
          <ac:chgData name="Xin LIU" userId="d0d7abe7-578f-4523-acec-00212c987c81" providerId="ADAL" clId="{75E2773E-1AC4-8F48-9D0A-40832E0EB182}" dt="2019-02-13T14:31:46.572" v="3263" actId="478"/>
          <ac:spMkLst>
            <pc:docMk/>
            <pc:sldMk cId="1037101105" sldId="321"/>
            <ac:spMk id="54" creationId="{9AF6AFCB-5FEF-7B41-9097-A7985DAC37DB}"/>
          </ac:spMkLst>
        </pc:spChg>
      </pc:sldChg>
      <pc:sldChg chg="addSp delSp modSp add">
        <pc:chgData name="Xin LIU" userId="d0d7abe7-578f-4523-acec-00212c987c81" providerId="ADAL" clId="{75E2773E-1AC4-8F48-9D0A-40832E0EB182}" dt="2019-02-13T14:35:28.494" v="3392" actId="1076"/>
        <pc:sldMkLst>
          <pc:docMk/>
          <pc:sldMk cId="3419183779" sldId="322"/>
        </pc:sldMkLst>
        <pc:spChg chg="mod">
          <ac:chgData name="Xin LIU" userId="d0d7abe7-578f-4523-acec-00212c987c81" providerId="ADAL" clId="{75E2773E-1AC4-8F48-9D0A-40832E0EB182}" dt="2019-02-13T14:31:54.428" v="3289" actId="20577"/>
          <ac:spMkLst>
            <pc:docMk/>
            <pc:sldMk cId="3419183779" sldId="322"/>
            <ac:spMk id="2" creationId="{00000000-0000-0000-0000-000000000000}"/>
          </ac:spMkLst>
        </pc:spChg>
        <pc:spChg chg="add mod">
          <ac:chgData name="Xin LIU" userId="d0d7abe7-578f-4523-acec-00212c987c81" providerId="ADAL" clId="{75E2773E-1AC4-8F48-9D0A-40832E0EB182}" dt="2019-02-13T14:35:28.494" v="3392" actId="1076"/>
          <ac:spMkLst>
            <pc:docMk/>
            <pc:sldMk cId="3419183779" sldId="322"/>
            <ac:spMk id="6" creationId="{94E802AF-DC7C-DD45-9E70-9695BB9A662B}"/>
          </ac:spMkLst>
        </pc:spChg>
        <pc:spChg chg="mod">
          <ac:chgData name="Xin LIU" userId="d0d7abe7-578f-4523-acec-00212c987c81" providerId="ADAL" clId="{75E2773E-1AC4-8F48-9D0A-40832E0EB182}" dt="2019-02-13T14:32:28.148" v="3315" actId="20577"/>
          <ac:spMkLst>
            <pc:docMk/>
            <pc:sldMk cId="3419183779" sldId="322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4:32:36.574" v="3323"/>
          <ac:picMkLst>
            <pc:docMk/>
            <pc:sldMk cId="3419183779" sldId="322"/>
            <ac:picMk id="3" creationId="{F4699851-7E59-8C4F-9651-68A3636068D8}"/>
          </ac:picMkLst>
        </pc:picChg>
        <pc:picChg chg="add mod">
          <ac:chgData name="Xin LIU" userId="d0d7abe7-578f-4523-acec-00212c987c81" providerId="ADAL" clId="{75E2773E-1AC4-8F48-9D0A-40832E0EB182}" dt="2019-02-13T14:32:57.350" v="3326" actId="1076"/>
          <ac:picMkLst>
            <pc:docMk/>
            <pc:sldMk cId="3419183779" sldId="322"/>
            <ac:picMk id="5" creationId="{3EE80D20-AF51-2047-96F0-B76433272C24}"/>
          </ac:picMkLst>
        </pc:picChg>
        <pc:picChg chg="add del">
          <ac:chgData name="Xin LIU" userId="d0d7abe7-578f-4523-acec-00212c987c81" providerId="ADAL" clId="{75E2773E-1AC4-8F48-9D0A-40832E0EB182}" dt="2019-02-13T14:32:38.207" v="3324" actId="478"/>
          <ac:picMkLst>
            <pc:docMk/>
            <pc:sldMk cId="3419183779" sldId="322"/>
            <ac:picMk id="11" creationId="{CB622239-336D-4443-AF51-8AC96F876FB9}"/>
          </ac:picMkLst>
        </pc:picChg>
      </pc:sldChg>
      <pc:sldChg chg="delSp modSp add">
        <pc:chgData name="Xin LIU" userId="d0d7abe7-578f-4523-acec-00212c987c81" providerId="ADAL" clId="{75E2773E-1AC4-8F48-9D0A-40832E0EB182}" dt="2019-02-13T14:38:33.496" v="3420" actId="20577"/>
        <pc:sldMkLst>
          <pc:docMk/>
          <pc:sldMk cId="861126553" sldId="323"/>
        </pc:sldMkLst>
        <pc:spChg chg="mod">
          <ac:chgData name="Xin LIU" userId="d0d7abe7-578f-4523-acec-00212c987c81" providerId="ADAL" clId="{75E2773E-1AC4-8F48-9D0A-40832E0EB182}" dt="2019-02-13T14:34:02.768" v="3371" actId="20577"/>
          <ac:spMkLst>
            <pc:docMk/>
            <pc:sldMk cId="861126553" sldId="323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38:33.496" v="3420" actId="20577"/>
          <ac:spMkLst>
            <pc:docMk/>
            <pc:sldMk cId="861126553" sldId="323"/>
            <ac:spMk id="54" creationId="{9AF6AFCB-5FEF-7B41-9097-A7985DAC37DB}"/>
          </ac:spMkLst>
        </pc:spChg>
        <pc:picChg chg="del">
          <ac:chgData name="Xin LIU" userId="d0d7abe7-578f-4523-acec-00212c987c81" providerId="ADAL" clId="{75E2773E-1AC4-8F48-9D0A-40832E0EB182}" dt="2019-02-13T14:33:38.842" v="3352" actId="478"/>
          <ac:picMkLst>
            <pc:docMk/>
            <pc:sldMk cId="861126553" sldId="323"/>
            <ac:picMk id="5" creationId="{3EE80D20-AF51-2047-96F0-B76433272C24}"/>
          </ac:picMkLst>
        </pc:picChg>
      </pc:sldChg>
      <pc:sldChg chg="modSp add">
        <pc:chgData name="Xin LIU" userId="d0d7abe7-578f-4523-acec-00212c987c81" providerId="ADAL" clId="{75E2773E-1AC4-8F48-9D0A-40832E0EB182}" dt="2019-02-13T14:48:34.163" v="3946"/>
        <pc:sldMkLst>
          <pc:docMk/>
          <pc:sldMk cId="2360164464" sldId="324"/>
        </pc:sldMkLst>
        <pc:spChg chg="mod">
          <ac:chgData name="Xin LIU" userId="d0d7abe7-578f-4523-acec-00212c987c81" providerId="ADAL" clId="{75E2773E-1AC4-8F48-9D0A-40832E0EB182}" dt="2019-02-13T14:48:34.163" v="3946"/>
          <ac:spMkLst>
            <pc:docMk/>
            <pc:sldMk cId="2360164464" sldId="324"/>
            <ac:spMk id="54" creationId="{9AF6AFCB-5FEF-7B41-9097-A7985DAC37DB}"/>
          </ac:spMkLst>
        </pc:spChg>
      </pc:sldChg>
      <pc:sldChg chg="addSp delSp modSp add">
        <pc:chgData name="Xin LIU" userId="d0d7abe7-578f-4523-acec-00212c987c81" providerId="ADAL" clId="{75E2773E-1AC4-8F48-9D0A-40832E0EB182}" dt="2019-02-13T14:50:49.440" v="3975" actId="1076"/>
        <pc:sldMkLst>
          <pc:docMk/>
          <pc:sldMk cId="2301783071" sldId="325"/>
        </pc:sldMkLst>
        <pc:spChg chg="mod">
          <ac:chgData name="Xin LIU" userId="d0d7abe7-578f-4523-acec-00212c987c81" providerId="ADAL" clId="{75E2773E-1AC4-8F48-9D0A-40832E0EB182}" dt="2019-02-13T14:50:49.440" v="3975" actId="1076"/>
          <ac:spMkLst>
            <pc:docMk/>
            <pc:sldMk cId="2301783071" sldId="325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4:50:43.800" v="3974" actId="478"/>
          <ac:spMkLst>
            <pc:docMk/>
            <pc:sldMk cId="2301783071" sldId="325"/>
            <ac:spMk id="5" creationId="{C657EF67-37CD-3048-B47B-F2C0B2307945}"/>
          </ac:spMkLst>
        </pc:spChg>
        <pc:spChg chg="del mod">
          <ac:chgData name="Xin LIU" userId="d0d7abe7-578f-4523-acec-00212c987c81" providerId="ADAL" clId="{75E2773E-1AC4-8F48-9D0A-40832E0EB182}" dt="2019-02-13T14:50:42.307" v="3973" actId="478"/>
          <ac:spMkLst>
            <pc:docMk/>
            <pc:sldMk cId="2301783071" sldId="325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4T01:03:27.630" v="4088" actId="2696"/>
        <pc:sldMkLst>
          <pc:docMk/>
          <pc:sldMk cId="1779405267" sldId="326"/>
        </pc:sldMkLst>
        <pc:spChg chg="mod">
          <ac:chgData name="Xin LIU" userId="d0d7abe7-578f-4523-acec-00212c987c81" providerId="ADAL" clId="{75E2773E-1AC4-8F48-9D0A-40832E0EB182}" dt="2019-02-14T01:03:21.162" v="4087" actId="20577"/>
          <ac:spMkLst>
            <pc:docMk/>
            <pc:sldMk cId="1779405267" sldId="326"/>
            <ac:spMk id="54" creationId="{9AF6AFCB-5FEF-7B41-9097-A7985DAC37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E5B22-4683-F745-A13B-D1A2C0193FEC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C6AA-66FF-B84C-B2E3-D8A2FE492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07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40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11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68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762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68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8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1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56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93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3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40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78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0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2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3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9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353-24F6-6A48-912A-D644A8240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4A277-4009-5F4D-A303-7C86A5710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683A-2EE8-9E46-8E51-A5F16719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88C5-677E-4947-8C23-D4FB119C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C665-E5C5-6A4D-85B1-0FB8B61F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59EF-EDD9-1E42-8862-56B07A9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F460-D93D-5C4F-9587-5E45853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8C13C-83DC-DE47-A4EC-8C27EC44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CD33-754D-AE43-B5F7-1D16FEA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2B89-4DB0-F94C-B89B-C4C1199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0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7A7A1-AB06-464E-9147-B441974A0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56498-FD61-2347-98C4-BD66AA911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F8C8-F8B0-8F49-9273-457506F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6DEEE-DE20-C14A-B282-E3D7EF24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A1CC-230B-0141-80C7-D812CBE8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F7E7-44A3-6440-9A47-60B3824A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8317-B20A-0E44-B08F-842701E0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0688-F642-B946-846C-FCF24971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3883A-2491-7543-85B1-E819204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EB26D-F6E4-C643-95C3-15FD3634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3980-A5D5-0E41-BFE7-26FCC8AA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AB318-222B-F74A-A837-BDB9ABD07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248C9-30EE-E541-8CCA-9BD2997D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172-71DD-EA42-8C57-B739A4D2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3DD8-5105-CB46-BC7A-54B099A2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8F1B-105C-ED4E-B229-01CC470A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282-C723-6047-A56A-308FFBF0B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0502-1B46-F54B-A0BE-40BA5DA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08CE4-A4AA-3847-AB5D-89FB0494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7E35A-3E7F-0349-84B6-FC81609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4E7F0-FB9B-5347-AFA5-0B48A660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EB78-109C-5948-88A4-1E006B25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136-3736-CB43-99DE-997CAC2B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3854F-2C32-DC45-B414-519F39B54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B0969-79E8-9F43-BBF7-22F026113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907B0-ABA9-4346-8C1D-C22D24074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E6EF8-A080-A946-8915-E5448720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D4D4D-9D4E-FF42-86DD-1BA497CD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85CF7-8B0E-D243-AF00-0A75FBF8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4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5E3-1529-6146-A3D3-8C758471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FFAFF-E242-7E45-8678-1D78F7F9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6F78-A3B2-874B-93E3-88D5D30B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6036-91EB-D445-AA14-6FE51B34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FE3F9-DFD6-914F-9A31-CA50B959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B19E7-2D47-4B43-86DD-D2DA3F44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14F3-CA5E-2F4B-97C1-18070FB8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F6BA-0410-1C49-9015-A818BA8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9EB1-E23C-4749-8110-D62A5AD4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3AC6-66B3-D845-B488-4D381D12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1D321-EA0B-C64B-9955-EC90BFBE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E9E0A-4EDD-5947-BFE9-2342CB3E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C63D8-C68A-1D4A-96E6-6FC8DC27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DE63-319A-8A4E-A746-AF39F598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D804A-A7AC-884B-B50E-68CCE58F5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22C0B-B12B-FF4D-B8DD-C1FF8D46B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09E9-2D53-E54C-B8B6-89F4F658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794E1-4E3D-314A-81D2-ECB474C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68D38-C949-3547-8DD1-8B7D05E4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3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DFE28-A129-CD44-BA27-121C72BC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B025-0276-624D-8AFC-A31E759DD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10D8E-8EDC-D54B-BA3B-A110E2C5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F177B-205A-AD4B-956E-3CB1E4BFD99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383-86FB-3C4D-A3D7-1A5C85838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146A-AEE5-E042-951D-BC710A354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iucr@connect.ust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009" y="1535529"/>
            <a:ext cx="11125201" cy="1961650"/>
          </a:xfrm>
        </p:spPr>
        <p:txBody>
          <a:bodyPr>
            <a:normAutofit/>
          </a:bodyPr>
          <a:lstStyle/>
          <a:p>
            <a:r>
              <a:rPr lang="en-US" sz="5400" dirty="0"/>
              <a:t>COMP 4332 / RMBI 4310</a:t>
            </a:r>
            <a:br>
              <a:rPr lang="en-US" sz="5400" dirty="0"/>
            </a:br>
            <a:r>
              <a:rPr lang="en-US" sz="5400" dirty="0"/>
              <a:t>Big Data Mining (Spring 2019)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" altLang="zh-CN" dirty="0"/>
              <a:t>Tutorial 8 Wide &amp; Deep Learning</a:t>
            </a:r>
            <a:endParaRPr lang="en-US" dirty="0"/>
          </a:p>
          <a:p>
            <a:r>
              <a:rPr lang="en-US" dirty="0"/>
              <a:t>TA: </a:t>
            </a:r>
            <a:r>
              <a:rPr lang="en-US" altLang="zh-CN" dirty="0"/>
              <a:t>Haojie</a:t>
            </a:r>
            <a:r>
              <a:rPr lang="zh-CN" altLang="en-US" dirty="0"/>
              <a:t> </a:t>
            </a:r>
            <a:r>
              <a:rPr lang="en-US" altLang="zh-CN" dirty="0"/>
              <a:t>Pan</a:t>
            </a:r>
            <a:r>
              <a:rPr lang="en-US" dirty="0"/>
              <a:t> (</a:t>
            </a:r>
            <a:r>
              <a:rPr lang="en-US" altLang="zh-CN" dirty="0">
                <a:hlinkClick r:id="rId3"/>
              </a:rPr>
              <a:t>hpanad</a:t>
            </a:r>
            <a:r>
              <a:rPr lang="en-US" dirty="0">
                <a:hlinkClick r:id="rId3"/>
              </a:rPr>
              <a:t>@connect.ust.hk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5631-19A5-47B7-B769-FEE13667C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0DF09C-409C-3743-8A1D-F34B7E239D66}"/>
              </a:ext>
            </a:extLst>
          </p:cNvPr>
          <p:cNvSpPr/>
          <p:nvPr/>
        </p:nvSpPr>
        <p:spPr>
          <a:xfrm>
            <a:off x="1857376" y="1871663"/>
            <a:ext cx="452913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continuous_columns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 = [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user_average_stars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user_cool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user_fans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user_review_count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user_useful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user_funny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item_is_open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item_latitude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item_longitude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item_review_count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", 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"</a:t>
            </a:r>
            <a:r>
              <a:rPr lang="en-US" altLang="zh-CN" sz="200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item_stars</a:t>
            </a:r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”</a:t>
            </a:r>
          </a:p>
          <a:p>
            <a:pPr lvl="1"/>
            <a:r>
              <a:rPr lang="en-US" altLang="zh-CN" sz="2000" dirty="0">
                <a:solidFill>
                  <a:srgbClr val="333333"/>
                </a:solidFill>
                <a:latin typeface="Lucida Console" panose="020B0609040504020204" pitchFamily="49" charset="0"/>
              </a:rPr>
              <a:t>]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1788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CD982-E552-5848-BE17-0C5F1A42F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3988"/>
            <a:ext cx="3136900" cy="4940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A2DE65-4993-7A43-9798-D634F8390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49"/>
          <a:stretch/>
        </p:blipFill>
        <p:spPr>
          <a:xfrm>
            <a:off x="4171950" y="1466852"/>
            <a:ext cx="3848100" cy="48974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FB8DA1-77BC-2E4D-8D71-C5FECA6AA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1" y="1466852"/>
            <a:ext cx="3238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3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8D2B20-09A2-BB4B-943B-7A82BF89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1585"/>
            <a:ext cx="12192000" cy="290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7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7BB281-F53E-3945-B6D6-C62CE304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2325"/>
            <a:ext cx="5650366" cy="279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2BB5724-B285-AA44-9807-CC06874C2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004" y="3133725"/>
            <a:ext cx="5626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60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7"/>
            <a:ext cx="10824148" cy="2166937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marL="471487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continuous_input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Input(shape=(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len_continuous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,), 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='float32', name='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continuous_input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’)</a:t>
            </a:r>
          </a:p>
          <a:p>
            <a:pPr marL="471487" lvl="1" indent="0">
              <a:buNone/>
            </a:pP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input_list.append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continuous_input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839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7"/>
            <a:ext cx="10824148" cy="3795713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Embedding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marL="471487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emb_list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vocab_size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deep_vocab_lens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_input = Input(shape=(1,),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='int32')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input_list.append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(_input)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Embedding(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output_dim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embed_size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input_dim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vocab_size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US" altLang="zh-CN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input_length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=1)(_input)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_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Reshape((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embed_size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,))(_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emb_list.append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(_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2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7"/>
            <a:ext cx="10824148" cy="3795713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marL="471487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Concatenate()(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emb_list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[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continuous_input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dense_1 = Dense(256, activation='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')(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deep_input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dense_1_dp = Dropout(0.3)(dense_1)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dense_2 = Dense(128, activation='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')(dense_1_dp)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dense_2_dp = Dropout(0.3)(dense_2)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dense_3 = Dense(64, activation='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')(dense_2_dp)</a:t>
            </a:r>
          </a:p>
          <a:p>
            <a:pPr marL="471487" lvl="1" indent="0">
              <a:buNone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dense_3_dp = Dropout(0.3)(dense_3)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35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7"/>
            <a:ext cx="10824148" cy="3795713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Wide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</a:t>
            </a:r>
          </a:p>
          <a:p>
            <a:pPr marL="471487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wide_input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Input(shape=(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len_wide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,), 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dtype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='float32')</a:t>
            </a:r>
          </a:p>
          <a:p>
            <a:pPr marL="471487" lvl="1" indent="0">
              <a:buNone/>
            </a:pP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input_list.append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wide_input</a:t>
            </a:r>
            <a:r>
              <a:rPr lang="e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85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7"/>
            <a:ext cx="10824148" cy="3795713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</a:p>
          <a:p>
            <a:pPr marL="471487" lvl="1" indent="0">
              <a:buNone/>
            </a:pPr>
            <a:endParaRPr lang="en-US" altLang="zh-CN" sz="20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Concatenate()([dense_3_dp, 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wide_input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471487" lvl="1" indent="0">
              <a:buNone/>
            </a:pP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model_output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Dense(1)(</a:t>
            </a:r>
            <a:r>
              <a:rPr lang="en-US" altLang="en-US" sz="20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fc_input</a:t>
            </a: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85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D84EB-7D2D-FB4A-B383-A295D220D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1690688"/>
            <a:ext cx="10824148" cy="1195388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tut8_skeleton.py</a:t>
            </a:r>
            <a:endParaRPr lang="en-HK" alt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944019-7403-9F46-B696-E9E72D480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016251"/>
            <a:ext cx="97028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8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zh-CN" dirty="0"/>
              <a:t>Wide &amp; Deep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FBA0D8-6F29-7A4D-A636-31C6E828B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0973"/>
            <a:ext cx="12192000" cy="28360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C7348D-8ABE-CF4C-AC32-76BC9C11BC0A}"/>
              </a:ext>
            </a:extLst>
          </p:cNvPr>
          <p:cNvSpPr/>
          <p:nvPr/>
        </p:nvSpPr>
        <p:spPr>
          <a:xfrm>
            <a:off x="518160" y="6198255"/>
            <a:ext cx="11155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Heng-Tze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Cheng,Levent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Koc,Jeremiah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Harmsen,Tal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Shaked,Tushar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Chandra,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Hrishi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Aradhye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Glen Anderson, Greg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Corrado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Wei Chai, Mustafa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Ispir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2016. Wide &amp; deep learning for recommender systems. In Proceedings of the 1st Workshop on Deep Learning for Recommender Systems. ACM, 7–10. </a:t>
            </a:r>
            <a:endParaRPr lang="en-US" altLang="zh-CN" sz="36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AE194D6-0361-EE42-B111-48E4FAFFE6D5}"/>
              </a:ext>
            </a:extLst>
          </p:cNvPr>
          <p:cNvSpPr txBox="1"/>
          <p:nvPr/>
        </p:nvSpPr>
        <p:spPr>
          <a:xfrm>
            <a:off x="627491" y="5167311"/>
            <a:ext cx="198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Memorization</a:t>
            </a:r>
            <a:endParaRPr kumimoji="1" lang="zh-CN" altLang="en-US" sz="2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801723D-75E4-4D45-A285-C4A1B5678241}"/>
              </a:ext>
            </a:extLst>
          </p:cNvPr>
          <p:cNvSpPr txBox="1"/>
          <p:nvPr/>
        </p:nvSpPr>
        <p:spPr>
          <a:xfrm>
            <a:off x="9781446" y="5167311"/>
            <a:ext cx="20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Generalization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0909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">
            <a:extLst>
              <a:ext uri="{FF2B5EF4-FFF2-40B4-BE49-F238E27FC236}">
                <a16:creationId xmlns:a16="http://schemas.microsoft.com/office/drawing/2014/main" id="{028E633A-5B9C-DA40-9E05-33E52CBBFBA3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31788935"/>
              </p:ext>
            </p:extLst>
          </p:nvPr>
        </p:nvGraphicFramePr>
        <p:xfrm>
          <a:off x="1674056" y="2135114"/>
          <a:ext cx="761062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7351">
                  <a:extLst>
                    <a:ext uri="{9D8B030D-6E8A-4147-A177-3AD203B41FA5}">
                      <a16:colId xmlns:a16="http://schemas.microsoft.com/office/drawing/2014/main" val="2212887982"/>
                    </a:ext>
                  </a:extLst>
                </a:gridCol>
                <a:gridCol w="3110301">
                  <a:extLst>
                    <a:ext uri="{9D8B030D-6E8A-4147-A177-3AD203B41FA5}">
                      <a16:colId xmlns:a16="http://schemas.microsoft.com/office/drawing/2014/main" val="353609867"/>
                    </a:ext>
                  </a:extLst>
                </a:gridCol>
                <a:gridCol w="3532970">
                  <a:extLst>
                    <a:ext uri="{9D8B030D-6E8A-4147-A177-3AD203B41FA5}">
                      <a16:colId xmlns:a16="http://schemas.microsoft.com/office/drawing/2014/main" val="3912040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Grade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RMSE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on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validation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65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6</a:t>
                      </a:r>
                      <a:r>
                        <a:rPr lang="en-US" sz="2400" dirty="0"/>
                        <a:t>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1.0839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Neural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CF,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tutorial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7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8885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1.0432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err="1"/>
                        <a:t>Wide&amp;Deep</a:t>
                      </a:r>
                      <a:r>
                        <a:rPr lang="en-US" altLang="zh-CN" sz="2400" dirty="0"/>
                        <a:t>,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tutorial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8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647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1.0355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Just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parameter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tuning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33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1.0303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Parameter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tuning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a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little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feature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engineering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1598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Bonus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1.0228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/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717873"/>
                  </a:ext>
                </a:extLst>
              </a:tr>
            </a:tbl>
          </a:graphicData>
        </a:graphic>
      </p:graphicFrame>
      <p:sp>
        <p:nvSpPr>
          <p:cNvPr id="12" name="Title 4">
            <a:extLst>
              <a:ext uri="{FF2B5EF4-FFF2-40B4-BE49-F238E27FC236}">
                <a16:creationId xmlns:a16="http://schemas.microsoft.com/office/drawing/2014/main" id="{C19A88A2-C3B8-984B-B24B-F409D5395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Grading Rule</a:t>
            </a:r>
          </a:p>
        </p:txBody>
      </p:sp>
    </p:spTree>
    <p:extLst>
      <p:ext uri="{BB962C8B-B14F-4D97-AF65-F5344CB8AC3E}">
        <p14:creationId xmlns:p14="http://schemas.microsoft.com/office/powerpoint/2010/main" val="722262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48EB16-D235-1E4D-A453-CAD300A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FAQ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C89F401-207C-D44E-AFC2-630248D92933}"/>
              </a:ext>
            </a:extLst>
          </p:cNvPr>
          <p:cNvSpPr/>
          <p:nvPr/>
        </p:nvSpPr>
        <p:spPr>
          <a:xfrm>
            <a:off x="1871004" y="2140855"/>
            <a:ext cx="88485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b="1" dirty="0">
                <a:latin typeface="CMR9"/>
              </a:rPr>
              <a:t>The project3 asked us to submit a prediction file with our student id as the name. Does it mean it is no longer a group project?</a:t>
            </a:r>
          </a:p>
          <a:p>
            <a:endParaRPr lang="en" altLang="zh-CN" sz="2400" b="1" dirty="0">
              <a:latin typeface="CMR9"/>
            </a:endParaRPr>
          </a:p>
          <a:p>
            <a:endParaRPr lang="en" altLang="zh-CN" sz="2400" b="1" dirty="0">
              <a:latin typeface="CMR9"/>
            </a:endParaRPr>
          </a:p>
          <a:p>
            <a:r>
              <a:rPr lang="en" altLang="zh-CN" sz="2400" dirty="0">
                <a:latin typeface="CMR9"/>
              </a:rPr>
              <a:t>No</a:t>
            </a:r>
            <a:r>
              <a:rPr lang="en-US" altLang="zh-CN" sz="2400" dirty="0">
                <a:latin typeface="CMR9"/>
              </a:rPr>
              <a:t>,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 err="1">
                <a:latin typeface="CMR9"/>
              </a:rPr>
              <a:t>i</a:t>
            </a:r>
            <a:r>
              <a:rPr lang="en" altLang="zh-CN" sz="2400" dirty="0">
                <a:latin typeface="CMR9"/>
              </a:rPr>
              <a:t>t is still a group project, you can set it to any student id of your group members. </a:t>
            </a:r>
          </a:p>
        </p:txBody>
      </p:sp>
    </p:spTree>
    <p:extLst>
      <p:ext uri="{BB962C8B-B14F-4D97-AF65-F5344CB8AC3E}">
        <p14:creationId xmlns:p14="http://schemas.microsoft.com/office/powerpoint/2010/main" val="342706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AF2BB13-DCFD-A744-A547-12974F1DBCFA}"/>
              </a:ext>
            </a:extLst>
          </p:cNvPr>
          <p:cNvSpPr txBox="1"/>
          <p:nvPr/>
        </p:nvSpPr>
        <p:spPr>
          <a:xfrm>
            <a:off x="4872886" y="3792686"/>
            <a:ext cx="1989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Memorization</a:t>
            </a:r>
            <a:endParaRPr kumimoji="1" lang="zh-CN" altLang="en-US" sz="2400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532F25-8793-9B4E-82C5-3FA6878A35B6}"/>
              </a:ext>
            </a:extLst>
          </p:cNvPr>
          <p:cNvSpPr/>
          <p:nvPr/>
        </p:nvSpPr>
        <p:spPr>
          <a:xfrm>
            <a:off x="3048000" y="449704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CMR9"/>
              </a:rPr>
              <a:t>Exploiting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correlation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available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in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historical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data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2238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81D7CA-A28D-7247-A1CB-0037A051DA38}"/>
                  </a:ext>
                </a:extLst>
              </p:cNvPr>
              <p:cNvSpPr txBox="1"/>
              <p:nvPr/>
            </p:nvSpPr>
            <p:spPr>
              <a:xfrm>
                <a:off x="2820146" y="3805970"/>
                <a:ext cx="176509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400" b="1" i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p>
                          <m:r>
                            <a:rPr kumimoji="1"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1" lang="en" altLang="zh-CN" sz="2400" b="1" dirty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kumimoji="1" lang="en" altLang="zh-CN" sz="2400" i="1" dirty="0">
                  <a:latin typeface="Cambria Math" panose="02040503050406030204" pitchFamily="18" charset="0"/>
                </a:endParaRPr>
              </a:p>
              <a:p>
                <a:endParaRPr kumimoji="1"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E81D7CA-A28D-7247-A1CB-0037A051D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146" y="3805970"/>
                <a:ext cx="1765099" cy="738664"/>
              </a:xfrm>
              <a:prstGeom prst="rect">
                <a:avLst/>
              </a:prstGeom>
              <a:blipFill>
                <a:blip r:embed="rId4"/>
                <a:stretch>
                  <a:fillRect l="-5714" r="-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FAF2BB13-DCFD-A744-A547-12974F1DBCFA}"/>
              </a:ext>
            </a:extLst>
          </p:cNvPr>
          <p:cNvSpPr txBox="1"/>
          <p:nvPr/>
        </p:nvSpPr>
        <p:spPr>
          <a:xfrm>
            <a:off x="726698" y="3759804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Linear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model:</a:t>
            </a:r>
            <a:endParaRPr kumimoji="1"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E859CE9-398D-B141-8B24-6B30E8886ED2}"/>
              </a:ext>
            </a:extLst>
          </p:cNvPr>
          <p:cNvSpPr txBox="1"/>
          <p:nvPr/>
        </p:nvSpPr>
        <p:spPr>
          <a:xfrm>
            <a:off x="726698" y="4536439"/>
            <a:ext cx="414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cross-product transformation 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DD3C41-4DD0-C34B-A527-6AA9D79E7818}"/>
                  </a:ext>
                </a:extLst>
              </p:cNvPr>
              <p:cNvSpPr/>
              <p:nvPr/>
            </p:nvSpPr>
            <p:spPr>
              <a:xfrm>
                <a:off x="5970929" y="3743335"/>
                <a:ext cx="25398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" altLang="zh-CN" sz="2400" b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kumimoji="1" lang="en" altLang="zh-CN" sz="2400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[</m:t>
                    </m:r>
                    <m:sSub>
                      <m:sSubPr>
                        <m:ctrlPr>
                          <a:rPr kumimoji="1" lang="en-US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" altLang="zh-CN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1" lang="en-US" altLang="zh-CN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" altLang="zh-CN" sz="24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" altLang="zh-CN" sz="2400" i="1" dirty="0" err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1" lang="en" altLang="zh-CN" sz="2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8DD3C41-4DD0-C34B-A527-6AA9D79E7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929" y="3743335"/>
                <a:ext cx="2539862" cy="461665"/>
              </a:xfrm>
              <a:prstGeom prst="rect">
                <a:avLst/>
              </a:prstGeom>
              <a:blipFill>
                <a:blip r:embed="rId5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95338B-EAC2-6A45-8FF9-E86F0ADB2304}"/>
                  </a:ext>
                </a:extLst>
              </p:cNvPr>
              <p:cNvSpPr/>
              <p:nvPr/>
            </p:nvSpPr>
            <p:spPr>
              <a:xfrm>
                <a:off x="8340244" y="3715871"/>
                <a:ext cx="31452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vector of </a:t>
                </a:r>
                <a14:m>
                  <m:oMath xmlns:m="http://schemas.openxmlformats.org/officeDocument/2006/math">
                    <m:r>
                      <a:rPr kumimoji="1" lang="en" altLang="zh-CN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kumimoji="1" lang="en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features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B95338B-EAC2-6A45-8FF9-E86F0ADB2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244" y="3715871"/>
                <a:ext cx="3145220" cy="461665"/>
              </a:xfrm>
              <a:prstGeom prst="rect">
                <a:avLst/>
              </a:prstGeom>
              <a:blipFill>
                <a:blip r:embed="rId6"/>
                <a:stretch>
                  <a:fillRect l="-403" t="-10811" r="-2823" b="-2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B5A5E9FB-41B3-2549-8143-9FAA8D6AE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7" y="5181215"/>
            <a:ext cx="4059573" cy="875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532F25-8793-9B4E-82C5-3FA6878A35B6}"/>
                  </a:ext>
                </a:extLst>
              </p:cNvPr>
              <p:cNvSpPr/>
              <p:nvPr/>
            </p:nvSpPr>
            <p:spPr>
              <a:xfrm>
                <a:off x="5870916" y="5456846"/>
                <a:ext cx="60960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" altLang="zh-CN" sz="2400" dirty="0">
                    <a:latin typeface="CMR9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CMR9"/>
                  </a:rPr>
                  <a:t> </a:t>
                </a:r>
                <a:r>
                  <a:rPr lang="en" altLang="zh-CN" sz="2400" dirty="0">
                    <a:latin typeface="CMR9"/>
                  </a:rPr>
                  <a:t>is a </a:t>
                </a:r>
                <a:r>
                  <a:rPr lang="en" altLang="zh-CN" sz="2400" dirty="0" err="1">
                    <a:latin typeface="CMR9"/>
                  </a:rPr>
                  <a:t>boolean</a:t>
                </a:r>
                <a:r>
                  <a:rPr lang="en" altLang="zh-CN" sz="2400" dirty="0">
                    <a:latin typeface="CMR9"/>
                  </a:rPr>
                  <a:t> variable that is 1 if the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" altLang="zh-CN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" altLang="zh-CN" sz="2400" dirty="0">
                    <a:latin typeface="CMR9"/>
                  </a:rPr>
                  <a:t>-</a:t>
                </a:r>
                <a:r>
                  <a:rPr lang="en" altLang="zh-CN" sz="2400" dirty="0" err="1">
                    <a:latin typeface="CMR9"/>
                  </a:rPr>
                  <a:t>th</a:t>
                </a:r>
                <a:r>
                  <a:rPr lang="en" altLang="zh-CN" sz="2400" dirty="0">
                    <a:latin typeface="CMR9"/>
                  </a:rPr>
                  <a:t> feature is part of the </a:t>
                </a:r>
                <a14:m>
                  <m:oMath xmlns:m="http://schemas.openxmlformats.org/officeDocument/2006/math">
                    <m:r>
                      <a:rPr lang="en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" altLang="zh-CN" sz="2400" dirty="0">
                    <a:latin typeface="CMR9"/>
                  </a:rPr>
                  <a:t>-</a:t>
                </a:r>
                <a:r>
                  <a:rPr lang="en" altLang="zh-CN" sz="2400" dirty="0" err="1">
                    <a:latin typeface="CMR9"/>
                  </a:rPr>
                  <a:t>th</a:t>
                </a:r>
                <a:r>
                  <a:rPr lang="en" altLang="zh-CN" sz="2400" dirty="0">
                    <a:latin typeface="CMR9"/>
                  </a:rPr>
                  <a:t>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" altLang="zh-CN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,  and 0 otherwise. 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3532F25-8793-9B4E-82C5-3FA6878A35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5456846"/>
                <a:ext cx="6096000" cy="1200329"/>
              </a:xfrm>
              <a:prstGeom prst="rect">
                <a:avLst/>
              </a:prstGeom>
              <a:blipFill>
                <a:blip r:embed="rId8"/>
                <a:stretch>
                  <a:fillRect l="-1455" t="-3158" r="-2703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689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" altLang="zh-CN" dirty="0"/>
              <a:t>ide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A770AB-194C-624F-A70C-B0FD5EC09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66" y="1581497"/>
            <a:ext cx="7048500" cy="1968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E859CE9-398D-B141-8B24-6B30E8886ED2}"/>
              </a:ext>
            </a:extLst>
          </p:cNvPr>
          <p:cNvSpPr txBox="1"/>
          <p:nvPr/>
        </p:nvSpPr>
        <p:spPr>
          <a:xfrm>
            <a:off x="652053" y="3429000"/>
            <a:ext cx="414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cross-product transformation :</a:t>
            </a:r>
            <a:r>
              <a:rPr kumimoji="1" lang="zh-CN" altLang="en-US" sz="2400" b="1" dirty="0"/>
              <a:t> </a:t>
            </a:r>
            <a:endParaRPr kumimoji="1" lang="en-US" altLang="zh-CN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5B16F15-89AB-404E-AA37-A1D18F7D1F52}"/>
                  </a:ext>
                </a:extLst>
              </p:cNvPr>
              <p:cNvSpPr/>
              <p:nvPr/>
            </p:nvSpPr>
            <p:spPr>
              <a:xfrm>
                <a:off x="652053" y="3947348"/>
                <a:ext cx="52188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=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{fried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chicken,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chicken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waffle}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65B16F15-89AB-404E-AA37-A1D18F7D1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" y="3947348"/>
                <a:ext cx="5218863" cy="461665"/>
              </a:xfrm>
              <a:prstGeom prst="rect">
                <a:avLst/>
              </a:prstGeom>
              <a:blipFill>
                <a:blip r:embed="rId4"/>
                <a:stretch>
                  <a:fillRect l="-485" t="-5405" b="-29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1D0F33-7BCD-5844-A042-05169BEC7905}"/>
                  </a:ext>
                </a:extLst>
              </p:cNvPr>
              <p:cNvSpPr/>
              <p:nvPr/>
            </p:nvSpPr>
            <p:spPr>
              <a:xfrm>
                <a:off x="7013535" y="4220466"/>
                <a:ext cx="3698793" cy="1342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1D0F33-7BCD-5844-A042-05169BEC7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3535" y="4220466"/>
                <a:ext cx="3698793" cy="1342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2934CE-2E71-B54C-B696-25E923405E71}"/>
                  </a:ext>
                </a:extLst>
              </p:cNvPr>
              <p:cNvSpPr/>
              <p:nvPr/>
            </p:nvSpPr>
            <p:spPr>
              <a:xfrm>
                <a:off x="652053" y="4474740"/>
                <a:ext cx="590238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{…,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and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waffle,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…}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2934CE-2E71-B54C-B696-25E923405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3" y="4474740"/>
                <a:ext cx="5902385" cy="476990"/>
              </a:xfrm>
              <a:prstGeom prst="rect">
                <a:avLst/>
              </a:prstGeom>
              <a:blipFill>
                <a:blip r:embed="rId6"/>
                <a:stretch>
                  <a:fillRect t="-2564" r="-215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CE8CAE-C27F-A84B-856B-4A91ED98D7CC}"/>
                  </a:ext>
                </a:extLst>
              </p:cNvPr>
              <p:cNvSpPr/>
              <p:nvPr/>
            </p:nvSpPr>
            <p:spPr>
              <a:xfrm>
                <a:off x="652052" y="5017457"/>
                <a:ext cx="5691045" cy="476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{…,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chicken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fried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rice,</a:t>
                </a:r>
                <a:r>
                  <a:rPr lang="zh-CN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400" dirty="0">
                    <a:solidFill>
                      <a:prstClr val="black"/>
                    </a:solidFill>
                  </a:rPr>
                  <a:t>…}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BCE8CAE-C27F-A84B-856B-4A91ED98D7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52" y="5017457"/>
                <a:ext cx="5691045" cy="476990"/>
              </a:xfrm>
              <a:prstGeom prst="rect">
                <a:avLst/>
              </a:prstGeom>
              <a:blipFill>
                <a:blip r:embed="rId7"/>
                <a:stretch>
                  <a:fillRect t="-2564" r="-668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268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8F512-00F0-5E46-9297-0364A76E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8" y="1465261"/>
            <a:ext cx="8633543" cy="37211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2DB67C-2738-3146-A5FB-263AEEAC18BC}"/>
              </a:ext>
            </a:extLst>
          </p:cNvPr>
          <p:cNvSpPr txBox="1"/>
          <p:nvPr/>
        </p:nvSpPr>
        <p:spPr>
          <a:xfrm>
            <a:off x="4690006" y="5036629"/>
            <a:ext cx="2041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Generalization</a:t>
            </a:r>
            <a:endParaRPr kumimoji="1" lang="zh-CN" altLang="en-US" sz="24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705B4F-48D8-9E40-8AE6-26B5B13F045D}"/>
              </a:ext>
            </a:extLst>
          </p:cNvPr>
          <p:cNvSpPr/>
          <p:nvPr/>
        </p:nvSpPr>
        <p:spPr>
          <a:xfrm>
            <a:off x="2865120" y="574098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latin typeface="CMR9"/>
              </a:rPr>
              <a:t>New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feature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combinations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that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have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never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or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rarely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 err="1">
                <a:latin typeface="CMR9"/>
              </a:rPr>
              <a:t>occurre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in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the</a:t>
            </a:r>
            <a:r>
              <a:rPr lang="zh-CN" altLang="en-US" sz="2400" dirty="0">
                <a:latin typeface="CMR9"/>
              </a:rPr>
              <a:t> </a:t>
            </a:r>
            <a:r>
              <a:rPr lang="en-US" altLang="zh-CN" sz="2400" dirty="0">
                <a:latin typeface="CMR9"/>
              </a:rPr>
              <a:t>past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32734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28F512-00F0-5E46-9297-0364A76ED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228" y="1465261"/>
            <a:ext cx="8633543" cy="37211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BCEA85-EF19-4049-ADD1-98A5DC17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299" y="5437981"/>
            <a:ext cx="38354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698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668C71-3E6E-884C-91D0-F7C4F630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781" y="1237557"/>
            <a:ext cx="9088437" cy="4382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EF27FB-7886-C346-BD42-DB82C3EEF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5997574"/>
            <a:ext cx="7696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45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Wide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84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774</Words>
  <Application>Microsoft Macintosh PowerPoint</Application>
  <PresentationFormat>宽屏</PresentationFormat>
  <Paragraphs>137</Paragraphs>
  <Slides>21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CMR9</vt:lpstr>
      <vt:lpstr>Arial</vt:lpstr>
      <vt:lpstr>Calibri</vt:lpstr>
      <vt:lpstr>Calibri Light</vt:lpstr>
      <vt:lpstr>Cambria Math</vt:lpstr>
      <vt:lpstr>Consolas</vt:lpstr>
      <vt:lpstr>Lucida Console</vt:lpstr>
      <vt:lpstr>Times New Roman</vt:lpstr>
      <vt:lpstr>Office Theme</vt:lpstr>
      <vt:lpstr>COMP 4332 / RMBI 4310 Big Data Mining (Spring 2019)</vt:lpstr>
      <vt:lpstr>Wide &amp; Deep Learning</vt:lpstr>
      <vt:lpstr>The wide model</vt:lpstr>
      <vt:lpstr>The wide model</vt:lpstr>
      <vt:lpstr>The wide model</vt:lpstr>
      <vt:lpstr>The deep model</vt:lpstr>
      <vt:lpstr>The deep model</vt:lpstr>
      <vt:lpstr>The wide &amp; deep model</vt:lpstr>
      <vt:lpstr>Wide &amp; Deep for Rating Prediction</vt:lpstr>
      <vt:lpstr>Continuous Features</vt:lpstr>
      <vt:lpstr>Deep Features</vt:lpstr>
      <vt:lpstr>Wide Features</vt:lpstr>
      <vt:lpstr>Wide Features</vt:lpstr>
      <vt:lpstr>Wide &amp; Deep Model</vt:lpstr>
      <vt:lpstr>Wide &amp; Deep Model</vt:lpstr>
      <vt:lpstr>Wide &amp; Deep Model</vt:lpstr>
      <vt:lpstr>Wide &amp; Deep Model</vt:lpstr>
      <vt:lpstr>Wide &amp; Deep Model</vt:lpstr>
      <vt:lpstr>Results</vt:lpstr>
      <vt:lpstr>Grading Rule</vt:lpstr>
      <vt:lpstr>FAQ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4332 / RMBI 4310 Big Data Mining (Spring 2019)</dc:title>
  <dc:creator>Haojie PAN</dc:creator>
  <cp:lastModifiedBy>Haojie PAN</cp:lastModifiedBy>
  <cp:revision>299</cp:revision>
  <dcterms:created xsi:type="dcterms:W3CDTF">2019-02-19T14:34:33Z</dcterms:created>
  <dcterms:modified xsi:type="dcterms:W3CDTF">2019-04-11T06:16:11Z</dcterms:modified>
</cp:coreProperties>
</file>